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DB2D2-25B8-4AAD-898F-6276D94B7304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BB64B-D458-477F-9634-E1782598D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8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39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1"/>
            <a:ext cx="7990656" cy="410445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Лабораторная работа</a:t>
            </a:r>
            <a:br>
              <a:rPr lang="ru-RU" alt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3</a:t>
            </a:r>
            <a:r>
              <a:rPr lang="en-US" alt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alt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модели</a:t>
            </a:r>
            <a:r>
              <a:rPr lang="ru-RU" altLang="en-US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en-US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en-US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en-US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en-US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en-US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en-US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en-US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en-US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en-US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en-US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en-US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en-US" sz="31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5000636"/>
            <a:ext cx="7286676" cy="928694"/>
          </a:xfrm>
        </p:spPr>
        <p:txBody>
          <a:bodyPr>
            <a:normAutofit fontScale="70000" lnSpcReduction="20000"/>
          </a:bodyPr>
          <a:lstStyle/>
          <a:p>
            <a:endParaRPr lang="ru-RU" sz="1800" b="1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ru-RU" sz="18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ru-RU" sz="1800" b="1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r>
              <a:rPr lang="ru-RU" sz="26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2020</a:t>
            </a:r>
            <a:endParaRPr lang="ru-RU" sz="26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186157" y="4869160"/>
            <a:ext cx="1865563" cy="1696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 Цель работы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Освоить</a:t>
            </a:r>
            <a:r>
              <a:rPr lang="en-US" dirty="0" smtClean="0"/>
              <a:t> </a:t>
            </a:r>
            <a:r>
              <a:rPr lang="ru-RU" dirty="0"/>
              <a:t>3D </a:t>
            </a:r>
            <a:r>
              <a:rPr lang="ru-RU" dirty="0" smtClean="0"/>
              <a:t>навигаци</a:t>
            </a:r>
            <a:r>
              <a:rPr lang="ru-RU" dirty="0"/>
              <a:t>ю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 smtClean="0"/>
              <a:t>AutoCAD</a:t>
            </a:r>
            <a:endParaRPr lang="ru-RU" dirty="0" smtClean="0"/>
          </a:p>
          <a:p>
            <a:pPr lvl="0"/>
            <a:r>
              <a:rPr lang="ru-RU" dirty="0" smtClean="0"/>
              <a:t>Научиться применять </a:t>
            </a:r>
            <a:r>
              <a:rPr lang="ru-RU" dirty="0"/>
              <a:t>Визуальные </a:t>
            </a:r>
            <a:r>
              <a:rPr lang="ru-RU" dirty="0" smtClean="0"/>
              <a:t>стили</a:t>
            </a:r>
          </a:p>
          <a:p>
            <a:pPr lvl="0"/>
            <a:r>
              <a:rPr lang="ru-RU" dirty="0" smtClean="0"/>
              <a:t>Освоить стандартные </a:t>
            </a:r>
            <a:r>
              <a:rPr lang="ru-RU" dirty="0"/>
              <a:t>3D </a:t>
            </a:r>
            <a:r>
              <a:rPr lang="ru-RU" dirty="0" smtClean="0"/>
              <a:t>примитивы</a:t>
            </a:r>
          </a:p>
          <a:p>
            <a:pPr lvl="0"/>
            <a:r>
              <a:rPr lang="ru-RU" dirty="0" smtClean="0"/>
              <a:t>Научиться создавать модели путем применения к эскизам операций.</a:t>
            </a:r>
          </a:p>
          <a:p>
            <a:pPr lvl="0"/>
            <a:r>
              <a:rPr lang="ru-RU" dirty="0" smtClean="0"/>
              <a:t>Освоить </a:t>
            </a:r>
            <a:r>
              <a:rPr lang="ru-RU" dirty="0" err="1"/>
              <a:t>б</a:t>
            </a:r>
            <a:r>
              <a:rPr lang="ru-RU" dirty="0" err="1" smtClean="0"/>
              <a:t>улевые</a:t>
            </a:r>
            <a:r>
              <a:rPr lang="ru-RU" dirty="0" smtClean="0"/>
              <a:t> операции (объединение, вычитание, пересечение)</a:t>
            </a:r>
          </a:p>
          <a:p>
            <a:pPr lvl="0"/>
            <a:r>
              <a:rPr lang="ru-RU" dirty="0" smtClean="0"/>
              <a:t>Освоить </a:t>
            </a:r>
            <a:r>
              <a:rPr lang="ru-RU" dirty="0"/>
              <a:t>команды 3D </a:t>
            </a:r>
            <a:r>
              <a:rPr lang="ru-RU" dirty="0" smtClean="0"/>
              <a:t>редактирования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9390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работы</a:t>
            </a:r>
            <a:endParaRPr lang="ru-RU" dirty="0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79375" y="1250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79375" y="1250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457199" y="1981298"/>
            <a:ext cx="8229600" cy="82495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altLang="ru-RU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Задание</a:t>
            </a:r>
            <a:r>
              <a:rPr lang="ru-RU" altLang="ru-RU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:Выполнить</a:t>
            </a:r>
            <a:r>
              <a:rPr lang="ru-RU" alt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3</a:t>
            </a:r>
            <a:r>
              <a:rPr lang="ru-RU" dirty="0" smtClean="0"/>
              <a:t>D модель детали по своему варианту задания.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996952"/>
            <a:ext cx="3927109" cy="303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3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выполнения: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плоскости </a:t>
            </a:r>
            <a:r>
              <a:rPr lang="en-US" dirty="0" smtClean="0"/>
              <a:t>X0Y</a:t>
            </a:r>
            <a:r>
              <a:rPr lang="ru-RU" dirty="0" smtClean="0"/>
              <a:t> выполните эскиз</a:t>
            </a:r>
          </a:p>
          <a:p>
            <a:r>
              <a:rPr lang="ru-RU" dirty="0" smtClean="0"/>
              <a:t>Примените операцию Выдавить или Вытянуть</a:t>
            </a:r>
          </a:p>
          <a:p>
            <a:r>
              <a:rPr lang="ru-RU" dirty="0" smtClean="0"/>
              <a:t>Примените ГИЗМО поворота</a:t>
            </a:r>
            <a:r>
              <a:rPr lang="ru-RU" smtClean="0"/>
              <a:t>, располагая </a:t>
            </a:r>
            <a:r>
              <a:rPr lang="ru-RU" dirty="0" smtClean="0"/>
              <a:t>основание модели в горизонтальной плоскости</a:t>
            </a:r>
          </a:p>
          <a:p>
            <a:r>
              <a:rPr lang="ru-RU" dirty="0" smtClean="0"/>
              <a:t>Выполните вырезы в модели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933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3278</TotalTime>
  <Words>78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Лабораторная работа  Создание 3D модели      </vt:lpstr>
      <vt:lpstr> Цель работы:</vt:lpstr>
      <vt:lpstr>Содержание работы</vt:lpstr>
      <vt:lpstr>Порядок выполнения: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Пользователь</cp:lastModifiedBy>
  <cp:revision>182</cp:revision>
  <cp:lastPrinted>2020-01-22T05:17:05Z</cp:lastPrinted>
  <dcterms:modified xsi:type="dcterms:W3CDTF">2020-04-21T06:15:12Z</dcterms:modified>
</cp:coreProperties>
</file>